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385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486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6671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4033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4970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2723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4810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5137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1972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081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4343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33D8F-2E67-4406-BEC8-44F005B6AFED}" type="datetimeFigureOut">
              <a:rPr lang="ru-RU" smtClean="0"/>
              <a:t>12.06.2023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1C05C-A60D-4791-8545-D05F57C3E4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251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252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38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13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60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7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876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312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6644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299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86644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Даниил Аннануров</dc:creator>
  <cp:lastModifiedBy>Даниил Аннануров</cp:lastModifiedBy>
  <cp:revision>1</cp:revision>
  <dcterms:created xsi:type="dcterms:W3CDTF">2023-06-12T20:19:50Z</dcterms:created>
  <dcterms:modified xsi:type="dcterms:W3CDTF">2023-06-12T20:23:11Z</dcterms:modified>
</cp:coreProperties>
</file>

<file path=docProps/thumbnail.jpeg>
</file>